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A0586-81B4-4AFD-8C9F-0E115B71941E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AD75C-6B03-4B9E-B196-5AEC9D76FC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31821" r="715" b="31411"/>
          <a:stretch>
            <a:fillRect/>
          </a:stretch>
        </p:blipFill>
        <p:spPr bwMode="auto">
          <a:xfrm>
            <a:off x="2699792" y="1988840"/>
            <a:ext cx="3096344" cy="203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Duncan</dc:creator>
  <cp:lastModifiedBy>Duncan</cp:lastModifiedBy>
  <cp:revision>1</cp:revision>
  <dcterms:created xsi:type="dcterms:W3CDTF">2017-02-05T13:26:17Z</dcterms:created>
  <dcterms:modified xsi:type="dcterms:W3CDTF">2017-02-05T13:27:42Z</dcterms:modified>
</cp:coreProperties>
</file>